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66" r:id="rId2"/>
    <p:sldMasterId id="2147483664" r:id="rId3"/>
  </p:sldMasterIdLst>
  <p:notesMasterIdLst>
    <p:notesMasterId r:id="rId7"/>
  </p:notesMasterIdLst>
  <p:sldIdLst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194"/>
    <a:srgbClr val="A2C6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21"/>
    <p:restoredTop sz="94682"/>
  </p:normalViewPr>
  <p:slideViewPr>
    <p:cSldViewPr snapToGrid="0" snapToObjects="1">
      <p:cViewPr>
        <p:scale>
          <a:sx n="110" d="100"/>
          <a:sy n="110" d="100"/>
        </p:scale>
        <p:origin x="1448" y="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34A0B-2873-814A-B88F-562224746E61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8C8F8-5473-2B49-AE94-E77CF5542A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1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4251600" y="3555832"/>
            <a:ext cx="4880344" cy="1084520"/>
          </a:xfrm>
          <a:prstGeom prst="rect">
            <a:avLst/>
          </a:prstGeom>
        </p:spPr>
        <p:txBody>
          <a:bodyPr lIns="0" anchor="b"/>
          <a:lstStyle>
            <a:lvl1pPr marL="0" indent="0" algn="l">
              <a:buNone/>
              <a:defRPr sz="4000" b="0" i="0" spc="300">
                <a:solidFill>
                  <a:srgbClr val="A2C617"/>
                </a:solidFill>
                <a:latin typeface="EC Square Sans Cond Pro Medium" charset="0"/>
                <a:ea typeface="EC Square Sans Cond Pro Medium" charset="0"/>
                <a:cs typeface="EC Square Sans Cond Pro Medium" charset="0"/>
              </a:defRPr>
            </a:lvl1pPr>
            <a:lvl2pPr marL="4572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2pPr>
            <a:lvl3pPr marL="9144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3pPr>
            <a:lvl4pPr marL="13716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4pPr>
            <a:lvl5pPr marL="18288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5pPr>
          </a:lstStyle>
          <a:p>
            <a:pPr lvl="0"/>
            <a:r>
              <a:rPr lang="fr-FR" dirty="0" smtClean="0"/>
              <a:t>TITLE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4253023" y="4640352"/>
            <a:ext cx="4890976" cy="95693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None/>
              <a:defRPr sz="3000" b="0" i="0" spc="300">
                <a:solidFill>
                  <a:srgbClr val="164194"/>
                </a:solidFill>
                <a:latin typeface="EC Square Sans Cond Pro" charset="0"/>
                <a:ea typeface="EC Square Sans Cond Pro" charset="0"/>
                <a:cs typeface="EC Square Sans Cond Pro" charset="0"/>
              </a:defRPr>
            </a:lvl1pPr>
            <a:lvl2pPr marL="4572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2pPr>
            <a:lvl3pPr marL="9144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3pPr>
            <a:lvl4pPr marL="13716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4pPr>
            <a:lvl5pPr marL="18288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5pPr>
          </a:lstStyle>
          <a:p>
            <a:pPr lvl="0"/>
            <a:r>
              <a:rPr lang="fr-FR" dirty="0" err="1" smtClean="0"/>
              <a:t>Subtitle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53980"/>
            <a:ext cx="9144000" cy="1138417"/>
          </a:xfrm>
          <a:prstGeom prst="rect">
            <a:avLst/>
          </a:prstGeom>
        </p:spPr>
        <p:txBody>
          <a:bodyPr lIns="503998" anchor="b"/>
          <a:lstStyle>
            <a:lvl1pPr marL="0" indent="0" algn="l">
              <a:buNone/>
              <a:defRPr sz="4000" b="0" i="0" spc="300">
                <a:solidFill>
                  <a:srgbClr val="A2C617"/>
                </a:solidFill>
                <a:latin typeface="EC Square Sans Cond Pro Medium" charset="0"/>
                <a:ea typeface="EC Square Sans Cond Pro Medium" charset="0"/>
                <a:cs typeface="EC Square Sans Cond Pro Medium" charset="0"/>
              </a:defRPr>
            </a:lvl1pPr>
            <a:lvl2pPr marL="4572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2pPr>
            <a:lvl3pPr marL="9144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3pPr>
            <a:lvl4pPr marL="13716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4pPr>
            <a:lvl5pPr marL="18288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5pPr>
          </a:lstStyle>
          <a:p>
            <a:pPr lvl="0"/>
            <a:r>
              <a:rPr lang="fr-FR" dirty="0" smtClean="0"/>
              <a:t>TITLE</a:t>
            </a:r>
            <a:endParaRPr lang="fr-FR" dirty="0"/>
          </a:p>
        </p:txBody>
      </p:sp>
      <p:sp>
        <p:nvSpPr>
          <p:cNvPr id="6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392397"/>
            <a:ext cx="9144000" cy="4254777"/>
          </a:xfrm>
          <a:prstGeom prst="rect">
            <a:avLst/>
          </a:prstGeom>
        </p:spPr>
        <p:txBody>
          <a:bodyPr lIns="503998" anchor="t"/>
          <a:lstStyle>
            <a:lvl1pPr marL="0" indent="0" algn="l">
              <a:buNone/>
              <a:defRPr sz="3000" b="0" i="0">
                <a:solidFill>
                  <a:srgbClr val="164194"/>
                </a:solidFill>
                <a:latin typeface="EC Square Sans Cond Pro" charset="0"/>
                <a:ea typeface="EC Square Sans Cond Pro" charset="0"/>
                <a:cs typeface="EC Square Sans Cond Pro" charset="0"/>
              </a:defRPr>
            </a:lvl1pPr>
            <a:lvl2pPr marL="4572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2pPr>
            <a:lvl3pPr marL="9144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3pPr>
            <a:lvl4pPr marL="13716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4pPr>
            <a:lvl5pPr marL="1828800" indent="0" algn="l">
              <a:buNone/>
              <a:defRPr b="0" i="0">
                <a:solidFill>
                  <a:srgbClr val="A2C617"/>
                </a:solidFill>
                <a:latin typeface="EC Square Sans Pro Medium" charset="0"/>
                <a:ea typeface="EC Square Sans Pro Medium" charset="0"/>
                <a:cs typeface="EC Square Sans Pro Medium" charset="0"/>
              </a:defRPr>
            </a:lvl5pPr>
          </a:lstStyle>
          <a:p>
            <a:pPr lvl="0"/>
            <a:r>
              <a:rPr lang="fr-FR" dirty="0" err="1" smtClean="0"/>
              <a:t>Text</a:t>
            </a:r>
            <a:endParaRPr lang="fr-FR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Relationship Id="rId3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3.xml"/><Relationship Id="rId3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9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09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9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9835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44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244565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0</Words>
  <Application>Microsoft Macintosh PowerPoint</Application>
  <PresentationFormat>Présentation à l'écran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EC Square Sans Cond Pro</vt:lpstr>
      <vt:lpstr>EC Square Sans Cond Pro Medium</vt:lpstr>
      <vt:lpstr>EC Square Sans Pro Medium</vt:lpstr>
      <vt:lpstr>Arial</vt:lpstr>
      <vt:lpstr>Calibri</vt:lpstr>
      <vt:lpstr>1_Thème Office</vt:lpstr>
      <vt:lpstr>3_Thème Office</vt:lpstr>
      <vt:lpstr>2_Thème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13</cp:revision>
  <cp:lastPrinted>2018-02-01T10:59:55Z</cp:lastPrinted>
  <dcterms:created xsi:type="dcterms:W3CDTF">2018-01-31T15:35:55Z</dcterms:created>
  <dcterms:modified xsi:type="dcterms:W3CDTF">2018-02-01T16:34:43Z</dcterms:modified>
</cp:coreProperties>
</file>